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16" r:id="rId5"/>
    <p:sldId id="317" r:id="rId6"/>
    <p:sldId id="318" r:id="rId7"/>
    <p:sldId id="323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5" r:id="rId16"/>
    <p:sldId id="334" r:id="rId17"/>
    <p:sldId id="315" r:id="rId18"/>
    <p:sldId id="326" r:id="rId19"/>
    <p:sldId id="324" r:id="rId20"/>
    <p:sldId id="325" r:id="rId21"/>
    <p:sldId id="278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" panose="00000500000000000000" pitchFamily="2" charset="0"/>
      <p:regular r:id="rId29"/>
      <p:bold r:id="rId30"/>
    </p:embeddedFont>
    <p:embeddedFont>
      <p:font typeface="Montserrat ExtraBold" panose="00000900000000000000" pitchFamily="2" charset="0"/>
      <p:bold r:id="rId31"/>
    </p:embeddedFont>
    <p:embeddedFont>
      <p:font typeface="Montserrat Medium" panose="00000600000000000000" pitchFamily="2" charset="0"/>
      <p:regular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7AB0F7-A0FA-AE93-830A-362B722D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67" y="0"/>
            <a:ext cx="948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EMPRESA CLIENTE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Recuperação de senha do usuário via e-mail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7DC4DD-78FE-5A63-511F-EC6837537371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EA4D99-44E6-84F8-E791-AA93E8C4EF80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DD33F6-5309-6BBE-017F-99214125A5C6}"/>
              </a:ext>
            </a:extLst>
          </p:cNvPr>
          <p:cNvSpPr txBox="1"/>
          <p:nvPr/>
        </p:nvSpPr>
        <p:spPr>
          <a:xfrm>
            <a:off x="2092014" y="4179749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Notificação de alerta de baixo estoque de produtos</a:t>
            </a:r>
          </a:p>
        </p:txBody>
      </p: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  <p:pic>
        <p:nvPicPr>
          <p:cNvPr id="7" name="Imagem 6" descr="Homem com óculos de grau pousando para foto&#10;&#10;Descrição gerada automaticamente">
            <a:extLst>
              <a:ext uri="{FF2B5EF4-FFF2-40B4-BE49-F238E27FC236}">
                <a16:creationId xmlns:a16="http://schemas.microsoft.com/office/drawing/2014/main" id="{FA7AB7BB-AC4A-0F8B-A123-6FAEF82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9159" r="12174" b="20942"/>
          <a:stretch/>
        </p:blipFill>
        <p:spPr>
          <a:xfrm>
            <a:off x="1123252" y="2125295"/>
            <a:ext cx="2041795" cy="21086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1B2DE3-99E6-08CC-E426-C8BCD033F910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F6F80E1-8201-6794-B7B2-D75608212EBD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0870BC-C5A0-AE8E-0EDC-02336286456B}"/>
              </a:ext>
            </a:extLst>
          </p:cNvPr>
          <p:cNvSpPr txBox="1"/>
          <p:nvPr/>
        </p:nvSpPr>
        <p:spPr>
          <a:xfrm>
            <a:off x="2092014" y="2554002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Criar cardápio online para que clientes possam visualizar os produtos e serviços da empresa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00007A-56B1-FD35-22E8-97C030FF5AC8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8256F8-21A1-5428-0046-9AED66800862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E8EB79-61D0-DAA4-4BE9-8FE236D4B7AF}"/>
              </a:ext>
            </a:extLst>
          </p:cNvPr>
          <p:cNvSpPr txBox="1"/>
          <p:nvPr/>
        </p:nvSpPr>
        <p:spPr>
          <a:xfrm>
            <a:off x="2092014" y="4179749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Permitir que clientes acessem o site da empresa, cadastrem-se na plataforma e realizem pedidos.</a:t>
            </a:r>
          </a:p>
        </p:txBody>
      </p: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330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 Light</vt:lpstr>
      <vt:lpstr>Calibri</vt:lpstr>
      <vt:lpstr>Montserrat ExtraBold</vt:lpstr>
      <vt:lpstr>Montserrat Medium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GABRIELLA XAVIER DE SOUZA PEREIRA</cp:lastModifiedBy>
  <cp:revision>24</cp:revision>
  <dcterms:created xsi:type="dcterms:W3CDTF">2022-06-01T05:05:58Z</dcterms:created>
  <dcterms:modified xsi:type="dcterms:W3CDTF">2022-11-15T00:06:17Z</dcterms:modified>
</cp:coreProperties>
</file>